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comments/modernComment_102_7DC05F85.xml" ContentType="application/vnd.ms-powerpoint.comments+xml"/>
  <Override PartName="/ppt/notesSlides/notesSlide15.xml" ContentType="application/vnd.openxmlformats-officedocument.presentationml.notesSlide+xml"/>
  <Override PartName="/ppt/comments/modernComment_123_DD226EE1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6_31362CA7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78" r:id="rId51"/>
    <p:sldId id="389" r:id="rId52"/>
    <p:sldId id="390" r:id="rId53"/>
    <p:sldId id="379" r:id="rId54"/>
    <p:sldId id="382" r:id="rId55"/>
    <p:sldId id="383" r:id="rId56"/>
    <p:sldId id="384" r:id="rId57"/>
    <p:sldId id="385" r:id="rId58"/>
    <p:sldId id="387" r:id="rId59"/>
    <p:sldId id="377" r:id="rId60"/>
    <p:sldId id="381" r:id="rId61"/>
    <p:sldId id="386" r:id="rId62"/>
    <p:sldId id="375" r:id="rId63"/>
    <p:sldId id="364" r:id="rId64"/>
    <p:sldId id="357" r:id="rId65"/>
    <p:sldId id="358" r:id="rId66"/>
    <p:sldId id="360" r:id="rId67"/>
    <p:sldId id="359" r:id="rId68"/>
    <p:sldId id="363" r:id="rId69"/>
    <p:sldId id="321" r:id="rId70"/>
    <p:sldId id="315" r:id="rId71"/>
    <p:sldId id="304" r:id="rId72"/>
    <p:sldId id="257" r:id="rId73"/>
    <p:sldId id="258" r:id="rId74"/>
    <p:sldId id="290" r:id="rId75"/>
    <p:sldId id="291" r:id="rId76"/>
    <p:sldId id="292" r:id="rId77"/>
    <p:sldId id="301" r:id="rId78"/>
    <p:sldId id="303" r:id="rId79"/>
    <p:sldId id="270" r:id="rId80"/>
    <p:sldId id="316" r:id="rId81"/>
    <p:sldId id="307" r:id="rId82"/>
    <p:sldId id="278" r:id="rId83"/>
    <p:sldId id="282" r:id="rId84"/>
    <p:sldId id="300" r:id="rId85"/>
    <p:sldId id="274" r:id="rId86"/>
    <p:sldId id="273" r:id="rId87"/>
    <p:sldId id="285" r:id="rId88"/>
    <p:sldId id="305" r:id="rId89"/>
    <p:sldId id="306" r:id="rId90"/>
    <p:sldId id="284" r:id="rId91"/>
    <p:sldId id="276" r:id="rId92"/>
    <p:sldId id="261" r:id="rId93"/>
    <p:sldId id="269" r:id="rId94"/>
    <p:sldId id="263" r:id="rId95"/>
    <p:sldId id="264" r:id="rId96"/>
    <p:sldId id="260" r:id="rId97"/>
    <p:sldId id="265" r:id="rId98"/>
    <p:sldId id="267" r:id="rId99"/>
    <p:sldId id="266" r:id="rId100"/>
    <p:sldId id="271" r:id="rId101"/>
    <p:sldId id="277" r:id="rId102"/>
    <p:sldId id="279" r:id="rId103"/>
    <p:sldId id="268" r:id="rId104"/>
    <p:sldId id="280" r:id="rId105"/>
    <p:sldId id="281" r:id="rId106"/>
    <p:sldId id="287" r:id="rId107"/>
    <p:sldId id="288" r:id="rId108"/>
    <p:sldId id="302" r:id="rId109"/>
    <p:sldId id="309" r:id="rId110"/>
    <p:sldId id="310" r:id="rId111"/>
    <p:sldId id="311" r:id="rId112"/>
    <p:sldId id="312" r:id="rId113"/>
    <p:sldId id="313" r:id="rId114"/>
    <p:sldId id="314" r:id="rId115"/>
    <p:sldId id="275" r:id="rId116"/>
    <p:sldId id="298" r:id="rId117"/>
    <p:sldId id="294" r:id="rId118"/>
    <p:sldId id="295" r:id="rId119"/>
    <p:sldId id="296" r:id="rId120"/>
    <p:sldId id="297" r:id="rId1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81"/>
            <p14:sldId id="386"/>
            <p14:sldId id="375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66226-357E-4C4D-A011-1295CC62AEF2}" v="78" dt="2025-06-02T05:16:04.368"/>
    <p1510:client id="{C34B1AE7-ADC7-493B-9C27-8DBF5603B68C}" v="1" dt="2025-06-02T05:41:19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24" autoAdjust="0"/>
  </p:normalViewPr>
  <p:slideViewPr>
    <p:cSldViewPr snapToGrid="0">
      <p:cViewPr varScale="1">
        <p:scale>
          <a:sx n="51" d="100"/>
          <a:sy n="51" d="100"/>
        </p:scale>
        <p:origin x="75" y="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8/10/relationships/authors" Target="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6-02T05:41:22.539" v="15105" actId="47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  <pc:spChg chg="mod">
          <ac:chgData name="Gil Keidar" userId="39bab330baa1541e" providerId="LiveId" clId="{C34B1AE7-ADC7-493B-9C27-8DBF5603B68C}" dt="2025-03-12T05:39:28.273" v="194" actId="1076"/>
          <ac:spMkLst>
            <pc:docMk/>
            <pc:sldMk cId="1325567996" sldId="320"/>
            <ac:spMk id="2" creationId="{EDA2CBD8-ACF3-FAB1-3306-4292E613E775}"/>
          </ac:spMkLst>
        </pc:spChg>
      </pc:sldChg>
      <pc:sldChg chg="addSp modSp mod">
        <pc:chgData name="Gil Keidar" userId="39bab330baa1541e" providerId="LiveId" clId="{C34B1AE7-ADC7-493B-9C27-8DBF5603B68C}" dt="2025-02-21T06:16:23.497" v="115" actId="14100"/>
        <pc:sldMkLst>
          <pc:docMk/>
          <pc:sldMk cId="3913557010" sldId="326"/>
        </pc:sldMkLst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  <pc:spChg chg="mod">
          <ac:chgData name="Gil Keidar" userId="39bab330baa1541e" providerId="LiveId" clId="{C34B1AE7-ADC7-493B-9C27-8DBF5603B68C}" dt="2025-03-12T20:23:32.952" v="1896" actId="20577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Gil Keidar" userId="39bab330baa1541e" providerId="LiveId" clId="{C34B1AE7-ADC7-493B-9C27-8DBF5603B68C}" dt="2025-03-12T20:23:43.637" v="1913" actId="404"/>
          <ac:spMkLst>
            <pc:docMk/>
            <pc:sldMk cId="436059809" sldId="328"/>
            <ac:spMk id="32" creationId="{4756AA2D-6CD8-5766-2511-65D36733B432}"/>
          </ac:spMkLst>
        </pc:spChg>
      </pc:sldChg>
      <pc:sldChg chg="modSp mod">
        <pc:chgData name="Gil Keidar" userId="39bab330baa1541e" providerId="LiveId" clId="{C34B1AE7-ADC7-493B-9C27-8DBF5603B68C}" dt="2025-02-21T06:06:15.579" v="93" actId="20577"/>
        <pc:sldMkLst>
          <pc:docMk/>
          <pc:sldMk cId="3086040248" sldId="331"/>
        </pc:sldMkLst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  <pc:spChg chg="add mod">
          <ac:chgData name="Gil Keidar" userId="39bab330baa1541e" providerId="LiveId" clId="{C34B1AE7-ADC7-493B-9C27-8DBF5603B68C}" dt="2025-03-12T05:40:21.745" v="232" actId="20577"/>
          <ac:spMkLst>
            <pc:docMk/>
            <pc:sldMk cId="420809124" sldId="374"/>
            <ac:spMk id="16" creationId="{46B08484-5A12-A806-1C24-64F0C0242B11}"/>
          </ac:spMkLst>
        </pc:spChg>
        <pc:spChg chg="add mod">
          <ac:chgData name="Gil Keidar" userId="39bab330baa1541e" providerId="LiveId" clId="{C34B1AE7-ADC7-493B-9C27-8DBF5603B68C}" dt="2025-03-12T05:56:15.920" v="1454" actId="14100"/>
          <ac:spMkLst>
            <pc:docMk/>
            <pc:sldMk cId="420809124" sldId="374"/>
            <ac:spMk id="18" creationId="{C42DC5A7-7C36-7F97-84D2-C677316F1FBB}"/>
          </ac:spMkLst>
        </pc:spChg>
        <pc:spChg chg="add mod">
          <ac:chgData name="Gil Keidar" userId="39bab330baa1541e" providerId="LiveId" clId="{C34B1AE7-ADC7-493B-9C27-8DBF5603B68C}" dt="2025-03-12T05:56:18.918" v="1455" actId="14100"/>
          <ac:spMkLst>
            <pc:docMk/>
            <pc:sldMk cId="420809124" sldId="374"/>
            <ac:spMk id="19" creationId="{A1ECC06E-6D94-4982-D6A0-A0F632887311}"/>
          </ac:spMkLst>
        </pc:spChg>
        <pc:spChg chg="add mod">
          <ac:chgData name="Gil Keidar" userId="39bab330baa1541e" providerId="LiveId" clId="{C34B1AE7-ADC7-493B-9C27-8DBF5603B68C}" dt="2025-03-12T05:56:30.794" v="1459" actId="1076"/>
          <ac:spMkLst>
            <pc:docMk/>
            <pc:sldMk cId="420809124" sldId="374"/>
            <ac:spMk id="20" creationId="{CE550D93-7DAC-9402-5679-B0F1880DF298}"/>
          </ac:spMkLst>
        </pc:spChg>
        <pc:spChg chg="add mod">
          <ac:chgData name="Gil Keidar" userId="39bab330baa1541e" providerId="LiveId" clId="{C34B1AE7-ADC7-493B-9C27-8DBF5603B68C}" dt="2025-03-12T05:56:51.238" v="1460" actId="1076"/>
          <ac:spMkLst>
            <pc:docMk/>
            <pc:sldMk cId="420809124" sldId="374"/>
            <ac:spMk id="21" creationId="{874C28B6-9AF0-978E-89B5-FC5C3FCEDF97}"/>
          </ac:spMkLst>
        </pc:spChg>
        <pc:spChg chg="add mod">
          <ac:chgData name="Gil Keidar" userId="39bab330baa1541e" providerId="LiveId" clId="{C34B1AE7-ADC7-493B-9C27-8DBF5603B68C}" dt="2025-03-12T06:02:22.664" v="1854" actId="20577"/>
          <ac:spMkLst>
            <pc:docMk/>
            <pc:sldMk cId="420809124" sldId="374"/>
            <ac:spMk id="24" creationId="{8DB783A9-4321-3CC2-5760-C72F437A4B36}"/>
          </ac:spMkLst>
        </pc:spChg>
        <pc:spChg chg="add mod">
          <ac:chgData name="Gil Keidar" userId="39bab330baa1541e" providerId="LiveId" clId="{C34B1AE7-ADC7-493B-9C27-8DBF5603B68C}" dt="2025-03-12T05:56:56.267" v="1462" actId="1076"/>
          <ac:spMkLst>
            <pc:docMk/>
            <pc:sldMk cId="420809124" sldId="374"/>
            <ac:spMk id="34" creationId="{2E28075E-BE3C-1574-EA5A-6268DCEAE4F8}"/>
          </ac:spMkLst>
        </pc:spChg>
        <pc:spChg chg="add mod">
          <ac:chgData name="Gil Keidar" userId="39bab330baa1541e" providerId="LiveId" clId="{C34B1AE7-ADC7-493B-9C27-8DBF5603B68C}" dt="2025-03-12T05:56:59.605" v="1463" actId="1076"/>
          <ac:spMkLst>
            <pc:docMk/>
            <pc:sldMk cId="420809124" sldId="374"/>
            <ac:spMk id="39" creationId="{0187398B-3FE8-52AC-90BF-A220E5BC2EF1}"/>
          </ac:spMkLst>
        </pc:spChg>
        <pc:spChg chg="add mod">
          <ac:chgData name="Gil Keidar" userId="39bab330baa1541e" providerId="LiveId" clId="{C34B1AE7-ADC7-493B-9C27-8DBF5603B68C}" dt="2025-03-12T05:57:04.696" v="1465" actId="1076"/>
          <ac:spMkLst>
            <pc:docMk/>
            <pc:sldMk cId="420809124" sldId="374"/>
            <ac:spMk id="42" creationId="{16CAD826-A10C-FB3B-5FA3-50F6B143E70A}"/>
          </ac:spMkLst>
        </pc:spChg>
        <pc:spChg chg="add mod">
          <ac:chgData name="Gil Keidar" userId="39bab330baa1541e" providerId="LiveId" clId="{C34B1AE7-ADC7-493B-9C27-8DBF5603B68C}" dt="2025-03-12T06:02:34.413" v="1868" actId="20577"/>
          <ac:spMkLst>
            <pc:docMk/>
            <pc:sldMk cId="420809124" sldId="374"/>
            <ac:spMk id="45" creationId="{C2225818-678D-1172-0720-3321822B79F3}"/>
          </ac:spMkLst>
        </pc:spChg>
        <pc:graphicFrameChg chg="add mod modGraphic">
          <ac:chgData name="Gil Keidar" userId="39bab330baa1541e" providerId="LiveId" clId="{C34B1AE7-ADC7-493B-9C27-8DBF5603B68C}" dt="2025-03-12T06:02:02.996" v="1776" actId="20577"/>
          <ac:graphicFrameMkLst>
            <pc:docMk/>
            <pc:sldMk cId="420809124" sldId="374"/>
            <ac:graphicFrameMk id="27" creationId="{B9D72DB4-403F-54A3-516D-5075DA5F80B5}"/>
          </ac:graphicFrameMkLst>
        </pc:graphicFrameChg>
        <pc:graphicFrameChg chg="add mod">
          <ac:chgData name="Gil Keidar" userId="39bab330baa1541e" providerId="LiveId" clId="{C34B1AE7-ADC7-493B-9C27-8DBF5603B68C}" dt="2025-03-12T05:50:14.490" v="1389" actId="1076"/>
          <ac:graphicFrameMkLst>
            <pc:docMk/>
            <pc:sldMk cId="420809124" sldId="374"/>
            <ac:graphicFrameMk id="28" creationId="{60D4418B-6DEF-1B07-A304-1C4AA7483D8D}"/>
          </ac:graphicFrameMkLst>
        </pc:graphicFrameChg>
        <pc:graphicFrameChg chg="add mod">
          <ac:chgData name="Gil Keidar" userId="39bab330baa1541e" providerId="LiveId" clId="{C34B1AE7-ADC7-493B-9C27-8DBF5603B68C}" dt="2025-03-12T05:57:13.290" v="1467" actId="1076"/>
          <ac:graphicFrameMkLst>
            <pc:docMk/>
            <pc:sldMk cId="420809124" sldId="374"/>
            <ac:graphicFrameMk id="29" creationId="{07845BD8-4256-03A2-0574-30FD4402182F}"/>
          </ac:graphicFrameMkLst>
        </pc:graphicFrame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1" creationId="{AC95254A-A505-F7C8-65BF-E80075007C7F}"/>
          </ac:cxnSpMkLst>
        </pc:cxn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6" creationId="{66A0A18F-3546-5952-8E52-572E767073CC}"/>
          </ac:cxnSpMkLst>
        </pc:cxnChg>
        <pc:cxnChg chg="add mod">
          <ac:chgData name="Gil Keidar" userId="39bab330baa1541e" providerId="LiveId" clId="{C34B1AE7-ADC7-493B-9C27-8DBF5603B68C}" dt="2025-03-12T05:56:30.794" v="1459" actId="1076"/>
          <ac:cxnSpMkLst>
            <pc:docMk/>
            <pc:sldMk cId="420809124" sldId="374"/>
            <ac:cxnSpMk id="41" creationId="{2BAC4DC0-F04A-CFC9-50D1-73A377ADFA98}"/>
          </ac:cxnSpMkLst>
        </pc:cxnChg>
        <pc:cxnChg chg="add mod">
          <ac:chgData name="Gil Keidar" userId="39bab330baa1541e" providerId="LiveId" clId="{C34B1AE7-ADC7-493B-9C27-8DBF5603B68C}" dt="2025-03-12T05:56:51.238" v="1460" actId="1076"/>
          <ac:cxnSpMkLst>
            <pc:docMk/>
            <pc:sldMk cId="420809124" sldId="374"/>
            <ac:cxnSpMk id="44" creationId="{9AB7228D-74D6-A0CA-84C6-890CDE5236EB}"/>
          </ac:cxnSpMkLst>
        </pc:cxnChg>
      </pc:sldChg>
      <pc:sldChg chg="modSp add mod">
        <pc:chgData name="Gil Keidar" userId="39bab330baa1541e" providerId="LiveId" clId="{C34B1AE7-ADC7-493B-9C27-8DBF5603B68C}" dt="2025-05-28T00:10:31.845" v="2169" actId="20577"/>
        <pc:sldMkLst>
          <pc:docMk/>
          <pc:sldMk cId="3178321639" sldId="375"/>
        </pc:sldMkLst>
        <pc:graphicFrameChg chg="mod modGraphic">
          <ac:chgData name="Gil Keidar" userId="39bab330baa1541e" providerId="LiveId" clId="{C34B1AE7-ADC7-493B-9C27-8DBF5603B68C}" dt="2025-05-27T23:58:26.770" v="1918" actId="14100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 modGraphic">
          <ac:chgData name="Gil Keidar" userId="39bab330baa1541e" providerId="LiveId" clId="{C34B1AE7-ADC7-493B-9C27-8DBF5603B68C}" dt="2025-05-28T00:10:31.845" v="2169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5-28T01:20:04.807" v="6970" actId="14100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5-28T00:17:03.049" v="2191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5-28T00:19:37.303" v="2582" actId="1076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5-28T00:46:07.514" v="3502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5-28T01:22:22.440" v="7122" actId="2165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5-28T01:22:22.440" v="7122" actId="2165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modSp add mod">
        <pc:chgData name="Gil Keidar" userId="39bab330baa1541e" providerId="LiveId" clId="{C34B1AE7-ADC7-493B-9C27-8DBF5603B68C}" dt="2025-05-28T02:17:34.519" v="10666" actId="20577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5-28T02:16:38.470" v="10591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5-28T02:17:34.519" v="10666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F366226-357E-4C4D-A011-1295CC62AEF2}"/>
    <pc:docChg chg="undo custSel delSld modSld sldOrd modSection">
      <pc:chgData name="Ron Keidar" userId="bd522e22234dfd79" providerId="LiveId" clId="{5F366226-357E-4C4D-A011-1295CC62AEF2}" dt="2025-06-02T05:21:19.374" v="1430" actId="47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  <pc:spChg chg="add mod">
          <ac:chgData name="Ron Keidar" userId="bd522e22234dfd79" providerId="LiveId" clId="{5F366226-357E-4C4D-A011-1295CC62AEF2}" dt="2025-06-02T04:45:30.491" v="825"/>
          <ac:spMkLst>
            <pc:docMk/>
            <pc:sldMk cId="3889636394" sldId="319"/>
            <ac:spMk id="2" creationId="{29F07F87-9805-9CF1-2663-66F062C8BA08}"/>
          </ac:spMkLst>
        </pc:spChg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del">
          <ac:chgData name="Ron Keidar" userId="bd522e22234dfd79" providerId="LiveId" clId="{5F366226-357E-4C4D-A011-1295CC62AEF2}" dt="2025-06-02T04:33:08.550" v="483" actId="478"/>
          <ac:spMkLst>
            <pc:docMk/>
            <pc:sldMk cId="2266690573" sldId="376"/>
            <ac:spMk id="24" creationId="{DA8EC129-7A41-906E-F3A9-C1D9016FB2BF}"/>
          </ac:spMkLst>
        </pc:spChg>
        <pc:spChg chg="del">
          <ac:chgData name="Ron Keidar" userId="bd522e22234dfd79" providerId="LiveId" clId="{5F366226-357E-4C4D-A011-1295CC62AEF2}" dt="2025-06-02T04:33:39.236" v="484" actId="478"/>
          <ac:spMkLst>
            <pc:docMk/>
            <pc:sldMk cId="2266690573" sldId="376"/>
            <ac:spMk id="25" creationId="{250F90D2-FFF2-2459-3EA1-6F921CEFAAED}"/>
          </ac:spMkLst>
        </pc:spChg>
        <pc:spChg chg="del mod">
          <ac:chgData name="Ron Keidar" userId="bd522e22234dfd79" providerId="LiveId" clId="{5F366226-357E-4C4D-A011-1295CC62AEF2}" dt="2025-06-02T04:48:24.268" v="844" actId="478"/>
          <ac:spMkLst>
            <pc:docMk/>
            <pc:sldMk cId="2266690573" sldId="376"/>
            <ac:spMk id="31" creationId="{46BE7638-E052-AB47-3DF6-D6F83096E77B}"/>
          </ac:spMkLst>
        </pc:spChg>
        <pc:spChg chg="del mod">
          <ac:chgData name="Ron Keidar" userId="bd522e22234dfd79" providerId="LiveId" clId="{5F366226-357E-4C4D-A011-1295CC62AEF2}" dt="2025-06-02T04:48:24.268" v="844" actId="478"/>
          <ac:spMkLst>
            <pc:docMk/>
            <pc:sldMk cId="2266690573" sldId="376"/>
            <ac:spMk id="33" creationId="{4E2A8FFE-DDB6-AF17-89E3-2EE43F1FA1AB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del mod">
          <ac:chgData name="Ron Keidar" userId="bd522e22234dfd79" providerId="LiveId" clId="{5F366226-357E-4C4D-A011-1295CC62AEF2}" dt="2025-06-02T04:30:52.084" v="477" actId="478"/>
          <ac:spMkLst>
            <pc:docMk/>
            <pc:sldMk cId="2266690573" sldId="376"/>
            <ac:spMk id="96" creationId="{B17D5411-F791-2AD9-016B-64DDC12FA79F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del mod">
          <ac:chgData name="Ron Keidar" userId="bd522e22234dfd79" providerId="LiveId" clId="{5F366226-357E-4C4D-A011-1295CC62AEF2}" dt="2025-06-02T04:48:24.268" v="844" actId="478"/>
          <ac:spMkLst>
            <pc:docMk/>
            <pc:sldMk cId="2266690573" sldId="376"/>
            <ac:spMk id="120" creationId="{CE181522-6F49-6EF9-12C3-EF7FD9D53AF7}"/>
          </ac:spMkLst>
        </pc:spChg>
        <pc:spChg chg="del mod">
          <ac:chgData name="Ron Keidar" userId="bd522e22234dfd79" providerId="LiveId" clId="{5F366226-357E-4C4D-A011-1295CC62AEF2}" dt="2025-06-02T04:48:24.268" v="844" actId="478"/>
          <ac:spMkLst>
            <pc:docMk/>
            <pc:sldMk cId="2266690573" sldId="376"/>
            <ac:spMk id="122" creationId="{416A33E6-BE00-0D1D-EDAC-D09346ADA739}"/>
          </ac:spMkLst>
        </pc:spChg>
        <pc:spChg chg="del">
          <ac:chgData name="Ron Keidar" userId="bd522e22234dfd79" providerId="LiveId" clId="{5F366226-357E-4C4D-A011-1295CC62AEF2}" dt="2025-06-02T05:17:57.377" v="1424" actId="478"/>
          <ac:spMkLst>
            <pc:docMk/>
            <pc:sldMk cId="2266690573" sldId="376"/>
            <ac:spMk id="126" creationId="{83F006CB-6FDB-8290-2AF4-ABF369B2EFB4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del">
          <ac:chgData name="Ron Keidar" userId="bd522e22234dfd79" providerId="LiveId" clId="{5F366226-357E-4C4D-A011-1295CC62AEF2}" dt="2025-06-02T05:18:31.396" v="1425" actId="478"/>
          <ac:spMkLst>
            <pc:docMk/>
            <pc:sldMk cId="2266690573" sldId="376"/>
            <ac:spMk id="134" creationId="{D5E2C35D-49E5-9035-B8E9-1B4A59E81B6C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del mod">
          <ac:chgData name="Ron Keidar" userId="bd522e22234dfd79" providerId="LiveId" clId="{5F366226-357E-4C4D-A011-1295CC62AEF2}" dt="2025-06-02T04:50:58.778" v="880" actId="478"/>
          <ac:cxnSpMkLst>
            <pc:docMk/>
            <pc:sldMk cId="2266690573" sldId="376"/>
            <ac:cxnSpMk id="12" creationId="{1CDC6B4C-6E53-EA08-4DFC-EFABAF9C6081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del mod">
          <ac:chgData name="Ron Keidar" userId="bd522e22234dfd79" providerId="LiveId" clId="{5F366226-357E-4C4D-A011-1295CC62AEF2}" dt="2025-06-02T04:51:21.239" v="886" actId="478"/>
          <ac:cxnSpMkLst>
            <pc:docMk/>
            <pc:sldMk cId="2266690573" sldId="376"/>
            <ac:cxnSpMk id="23" creationId="{5E50F7CF-F623-546E-CB5F-3179DEF417EE}"/>
          </ac:cxnSpMkLst>
        </pc:cxnChg>
        <pc:cxnChg chg="del mod">
          <ac:chgData name="Ron Keidar" userId="bd522e22234dfd79" providerId="LiveId" clId="{5F366226-357E-4C4D-A011-1295CC62AEF2}" dt="2025-06-02T04:51:24.099" v="887" actId="478"/>
          <ac:cxnSpMkLst>
            <pc:docMk/>
            <pc:sldMk cId="2266690573" sldId="376"/>
            <ac:cxnSpMk id="27" creationId="{0A991BE7-DCD7-B3EC-E396-195F78A8B256}"/>
          </ac:cxnSpMkLst>
        </pc:cxnChg>
        <pc:cxnChg chg="del mod">
          <ac:chgData name="Ron Keidar" userId="bd522e22234dfd79" providerId="LiveId" clId="{5F366226-357E-4C4D-A011-1295CC62AEF2}" dt="2025-06-02T04:31:09.437" v="479" actId="478"/>
          <ac:cxnSpMkLst>
            <pc:docMk/>
            <pc:sldMk cId="2266690573" sldId="376"/>
            <ac:cxnSpMk id="30" creationId="{B05408D9-0352-2E75-EAAA-22CD755B5186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del mod">
          <ac:chgData name="Ron Keidar" userId="bd522e22234dfd79" providerId="LiveId" clId="{5F366226-357E-4C4D-A011-1295CC62AEF2}" dt="2025-06-02T04:48:26.422" v="845" actId="478"/>
          <ac:cxnSpMkLst>
            <pc:docMk/>
            <pc:sldMk cId="2266690573" sldId="376"/>
            <ac:cxnSpMk id="36" creationId="{028E5AA5-87C5-FD37-4A95-2752EC942DA8}"/>
          </ac:cxnSpMkLst>
        </pc:cxnChg>
        <pc:cxnChg chg="del mod">
          <ac:chgData name="Ron Keidar" userId="bd522e22234dfd79" providerId="LiveId" clId="{5F366226-357E-4C4D-A011-1295CC62AEF2}" dt="2025-06-02T04:36:25.819" v="494" actId="478"/>
          <ac:cxnSpMkLst>
            <pc:docMk/>
            <pc:sldMk cId="2266690573" sldId="376"/>
            <ac:cxnSpMk id="37" creationId="{70E2DE6C-3C11-EBDF-7F73-F0AD9ED66838}"/>
          </ac:cxnSpMkLst>
        </pc:cxnChg>
        <pc:cxnChg chg="del mod">
          <ac:chgData name="Ron Keidar" userId="bd522e22234dfd79" providerId="LiveId" clId="{5F366226-357E-4C4D-A011-1295CC62AEF2}" dt="2025-06-02T04:48:28.712" v="847" actId="478"/>
          <ac:cxnSpMkLst>
            <pc:docMk/>
            <pc:sldMk cId="2266690573" sldId="376"/>
            <ac:cxnSpMk id="40" creationId="{1C0F23C4-399C-74F0-C909-DAEE7C090607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add del mod">
          <ac:chgData name="Ron Keidar" userId="bd522e22234dfd79" providerId="LiveId" clId="{5F366226-357E-4C4D-A011-1295CC62AEF2}" dt="2025-06-02T04:36:00.137" v="490" actId="478"/>
          <ac:cxnSpMkLst>
            <pc:docMk/>
            <pc:sldMk cId="2266690573" sldId="376"/>
            <ac:cxnSpMk id="63" creationId="{07E3BE08-9609-009C-257E-52C42EFCF429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del mod">
          <ac:chgData name="Ron Keidar" userId="bd522e22234dfd79" providerId="LiveId" clId="{5F366226-357E-4C4D-A011-1295CC62AEF2}" dt="2025-06-02T04:33:41.237" v="485" actId="478"/>
          <ac:cxnSpMkLst>
            <pc:docMk/>
            <pc:sldMk cId="2266690573" sldId="376"/>
            <ac:cxnSpMk id="68" creationId="{525B9E26-370E-55F1-1419-007DDA49342A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add del mod">
          <ac:chgData name="Ron Keidar" userId="bd522e22234dfd79" providerId="LiveId" clId="{5F366226-357E-4C4D-A011-1295CC62AEF2}" dt="2025-06-02T04:48:45.835" v="851" actId="478"/>
          <ac:cxnSpMkLst>
            <pc:docMk/>
            <pc:sldMk cId="2266690573" sldId="376"/>
            <ac:cxnSpMk id="72" creationId="{37E61196-DA65-6417-624A-C6087B7D4B2E}"/>
          </ac:cxnSpMkLst>
        </pc:cxnChg>
        <pc:cxnChg chg="del mod">
          <ac:chgData name="Ron Keidar" userId="bd522e22234dfd79" providerId="LiveId" clId="{5F366226-357E-4C4D-A011-1295CC62AEF2}" dt="2025-06-02T04:36:02.672" v="491" actId="478"/>
          <ac:cxnSpMkLst>
            <pc:docMk/>
            <pc:sldMk cId="2266690573" sldId="376"/>
            <ac:cxnSpMk id="77" creationId="{DFAB3404-E971-787E-67FA-F36FA70BE4FA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del mod">
          <ac:chgData name="Ron Keidar" userId="bd522e22234dfd79" providerId="LiveId" clId="{5F366226-357E-4C4D-A011-1295CC62AEF2}" dt="2025-06-02T04:37:10.045" v="499" actId="478"/>
          <ac:cxnSpMkLst>
            <pc:docMk/>
            <pc:sldMk cId="2266690573" sldId="376"/>
            <ac:cxnSpMk id="85" creationId="{94AE0638-306F-3F60-E929-A9D9D8CD4D9E}"/>
          </ac:cxnSpMkLst>
        </pc:cxnChg>
        <pc:cxnChg chg="del mod">
          <ac:chgData name="Ron Keidar" userId="bd522e22234dfd79" providerId="LiveId" clId="{5F366226-357E-4C4D-A011-1295CC62AEF2}" dt="2025-06-02T04:44:22.796" v="816" actId="478"/>
          <ac:cxnSpMkLst>
            <pc:docMk/>
            <pc:sldMk cId="2266690573" sldId="376"/>
            <ac:cxnSpMk id="91" creationId="{8095A893-2CA7-8DDE-E12E-B83E7CB610B2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del mod">
          <ac:chgData name="Ron Keidar" userId="bd522e22234dfd79" providerId="LiveId" clId="{5F366226-357E-4C4D-A011-1295CC62AEF2}" dt="2025-06-02T04:37:28.663" v="502" actId="478"/>
          <ac:cxnSpMkLst>
            <pc:docMk/>
            <pc:sldMk cId="2266690573" sldId="376"/>
            <ac:cxnSpMk id="98" creationId="{6D9629DC-F3D0-C9CA-5C78-212885805DAD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del mod">
          <ac:chgData name="Ron Keidar" userId="bd522e22234dfd79" providerId="LiveId" clId="{5F366226-357E-4C4D-A011-1295CC62AEF2}" dt="2025-06-02T04:37:39.223" v="503" actId="478"/>
          <ac:cxnSpMkLst>
            <pc:docMk/>
            <pc:sldMk cId="2266690573" sldId="376"/>
            <ac:cxnSpMk id="105" creationId="{46023891-6F93-BAE9-16DE-060612ED4596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del mod">
          <ac:chgData name="Ron Keidar" userId="bd522e22234dfd79" providerId="LiveId" clId="{5F366226-357E-4C4D-A011-1295CC62AEF2}" dt="2025-06-02T04:48:32.299" v="849" actId="478"/>
          <ac:cxnSpMkLst>
            <pc:docMk/>
            <pc:sldMk cId="2266690573" sldId="376"/>
            <ac:cxnSpMk id="116" creationId="{EC023C48-FABB-84A2-1F0D-8E52CD69E492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del">
          <ac:chgData name="Ron Keidar" userId="bd522e22234dfd79" providerId="LiveId" clId="{5F366226-357E-4C4D-A011-1295CC62AEF2}" dt="2025-06-02T04:48:27.685" v="846" actId="478"/>
          <ac:cxnSpMkLst>
            <pc:docMk/>
            <pc:sldMk cId="2266690573" sldId="376"/>
            <ac:cxnSpMk id="118" creationId="{743ABB52-B309-A382-A618-9B13E9B9B91A}"/>
          </ac:cxnSpMkLst>
        </pc:cxnChg>
        <pc:cxnChg chg="del mod">
          <ac:chgData name="Ron Keidar" userId="bd522e22234dfd79" providerId="LiveId" clId="{5F366226-357E-4C4D-A011-1295CC62AEF2}" dt="2025-06-02T04:48:30.153" v="848" actId="478"/>
          <ac:cxnSpMkLst>
            <pc:docMk/>
            <pc:sldMk cId="2266690573" sldId="376"/>
            <ac:cxnSpMk id="123" creationId="{D03C926A-288E-3275-B758-384F006EA924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del mod">
          <ac:chgData name="Ron Keidar" userId="bd522e22234dfd79" providerId="LiveId" clId="{5F366226-357E-4C4D-A011-1295CC62AEF2}" dt="2025-06-02T04:37:25.671" v="501" actId="478"/>
          <ac:cxnSpMkLst>
            <pc:docMk/>
            <pc:sldMk cId="2266690573" sldId="376"/>
            <ac:cxnSpMk id="127" creationId="{E940582F-3547-6162-54FC-D7224F320BB1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7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71.xml"/><Relationship Id="rId4" Type="http://schemas.openxmlformats.org/officeDocument/2006/relationships/slide" Target="slide7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76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6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68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76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77.xml"/><Relationship Id="rId4" Type="http://schemas.openxmlformats.org/officeDocument/2006/relationships/slide" Target="slide66.xml"/><Relationship Id="rId9" Type="http://schemas.openxmlformats.org/officeDocument/2006/relationships/slide" Target="slide71.xml"/><Relationship Id="rId1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68.xml"/><Relationship Id="rId5" Type="http://schemas.openxmlformats.org/officeDocument/2006/relationships/slide" Target="slide76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66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68.xml"/><Relationship Id="rId9" Type="http://schemas.openxmlformats.org/officeDocument/2006/relationships/slide" Target="slide71.xml"/><Relationship Id="rId14" Type="http://schemas.openxmlformats.org/officeDocument/2006/relationships/slide" Target="slide6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2.xml"/><Relationship Id="rId18" Type="http://schemas.openxmlformats.org/officeDocument/2006/relationships/slide" Target="slide71.xml"/><Relationship Id="rId26" Type="http://schemas.openxmlformats.org/officeDocument/2006/relationships/slide" Target="slide7.xml"/><Relationship Id="rId3" Type="http://schemas.openxmlformats.org/officeDocument/2006/relationships/slide" Target="slide67.xml"/><Relationship Id="rId21" Type="http://schemas.openxmlformats.org/officeDocument/2006/relationships/slide" Target="slide20.xml"/><Relationship Id="rId7" Type="http://schemas.openxmlformats.org/officeDocument/2006/relationships/slide" Target="slide76.xml"/><Relationship Id="rId12" Type="http://schemas.openxmlformats.org/officeDocument/2006/relationships/slide" Target="slide77.xml"/><Relationship Id="rId17" Type="http://schemas.openxmlformats.org/officeDocument/2006/relationships/slide" Target="slide88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72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78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65.xml"/><Relationship Id="rId15" Type="http://schemas.openxmlformats.org/officeDocument/2006/relationships/slide" Target="slide74.xml"/><Relationship Id="rId23" Type="http://schemas.openxmlformats.org/officeDocument/2006/relationships/image" Target="../media/image14.png"/><Relationship Id="rId10" Type="http://schemas.openxmlformats.org/officeDocument/2006/relationships/slide" Target="slide79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4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65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64.xml"/><Relationship Id="rId3" Type="http://schemas.openxmlformats.org/officeDocument/2006/relationships/slide" Target="slide79.xml"/><Relationship Id="rId21" Type="http://schemas.openxmlformats.org/officeDocument/2006/relationships/slide" Target="slide87.xml"/><Relationship Id="rId7" Type="http://schemas.openxmlformats.org/officeDocument/2006/relationships/slide" Target="slide83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84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77.xml"/><Relationship Id="rId15" Type="http://schemas.openxmlformats.org/officeDocument/2006/relationships/slide" Target="slide78.xml"/><Relationship Id="rId23" Type="http://schemas.openxmlformats.org/officeDocument/2006/relationships/slide" Target="slide71.xml"/><Relationship Id="rId10" Type="http://schemas.openxmlformats.org/officeDocument/2006/relationships/slide" Target="slide72.xml"/><Relationship Id="rId19" Type="http://schemas.openxmlformats.org/officeDocument/2006/relationships/slide" Target="slide76.xml"/><Relationship Id="rId4" Type="http://schemas.openxmlformats.org/officeDocument/2006/relationships/slide" Target="slide8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71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image" Target="../media/image29.png"/><Relationship Id="rId7" Type="http://schemas.openxmlformats.org/officeDocument/2006/relationships/slide" Target="slide83.xml"/><Relationship Id="rId12" Type="http://schemas.openxmlformats.org/officeDocument/2006/relationships/slide" Target="slide7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9.xml"/><Relationship Id="rId11" Type="http://schemas.openxmlformats.org/officeDocument/2006/relationships/slide" Target="slide14.xml"/><Relationship Id="rId5" Type="http://schemas.openxmlformats.org/officeDocument/2006/relationships/slide" Target="slide82.xml"/><Relationship Id="rId10" Type="http://schemas.openxmlformats.org/officeDocument/2006/relationships/slide" Target="slide81.xml"/><Relationship Id="rId4" Type="http://schemas.openxmlformats.org/officeDocument/2006/relationships/slide" Target="slide77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7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5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3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13" Type="http://schemas.openxmlformats.org/officeDocument/2006/relationships/slide" Target="slide84.xml"/><Relationship Id="rId3" Type="http://schemas.openxmlformats.org/officeDocument/2006/relationships/slide" Target="slide72.xml"/><Relationship Id="rId7" Type="http://schemas.openxmlformats.org/officeDocument/2006/relationships/slide" Target="slide83.xml"/><Relationship Id="rId12" Type="http://schemas.openxmlformats.org/officeDocument/2006/relationships/slide" Target="slide76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11" Type="http://schemas.openxmlformats.org/officeDocument/2006/relationships/slide" Target="slide74.xml"/><Relationship Id="rId5" Type="http://schemas.openxmlformats.org/officeDocument/2006/relationships/slide" Target="slide79.xml"/><Relationship Id="rId15" Type="http://schemas.openxmlformats.org/officeDocument/2006/relationships/slide" Target="slide78.xml"/><Relationship Id="rId10" Type="http://schemas.openxmlformats.org/officeDocument/2006/relationships/slide" Target="slide87.xml"/><Relationship Id="rId4" Type="http://schemas.openxmlformats.org/officeDocument/2006/relationships/slide" Target="slide75.xml"/><Relationship Id="rId9" Type="http://schemas.openxmlformats.org/officeDocument/2006/relationships/slide" Target="slide85.xml"/><Relationship Id="rId14" Type="http://schemas.openxmlformats.org/officeDocument/2006/relationships/slide" Target="slide7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7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79.xml"/><Relationship Id="rId5" Type="http://schemas.openxmlformats.org/officeDocument/2006/relationships/image" Target="../media/image54.png"/><Relationship Id="rId10" Type="http://schemas.openxmlformats.org/officeDocument/2006/relationships/slide" Target="slide77.xml"/><Relationship Id="rId4" Type="http://schemas.openxmlformats.org/officeDocument/2006/relationships/image" Target="../media/image53.png"/><Relationship Id="rId9" Type="http://schemas.openxmlformats.org/officeDocument/2006/relationships/slide" Target="slide7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79.xml"/><Relationship Id="rId5" Type="http://schemas.openxmlformats.org/officeDocument/2006/relationships/image" Target="../media/image55.png"/><Relationship Id="rId10" Type="http://schemas.openxmlformats.org/officeDocument/2006/relationships/slide" Target="slide77.xml"/><Relationship Id="rId4" Type="http://schemas.openxmlformats.org/officeDocument/2006/relationships/image" Target="../media/image57.png"/><Relationship Id="rId9" Type="http://schemas.openxmlformats.org/officeDocument/2006/relationships/slide" Target="slide7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7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9.xml"/><Relationship Id="rId5" Type="http://schemas.openxmlformats.org/officeDocument/2006/relationships/slide" Target="slide77.xml"/><Relationship Id="rId4" Type="http://schemas.openxmlformats.org/officeDocument/2006/relationships/slide" Target="slide7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71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8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4.xml"/><Relationship Id="rId3" Type="http://schemas.openxmlformats.org/officeDocument/2006/relationships/slide" Target="slide79.xml"/><Relationship Id="rId7" Type="http://schemas.openxmlformats.org/officeDocument/2006/relationships/slide" Target="slide83.xml"/><Relationship Id="rId12" Type="http://schemas.openxmlformats.org/officeDocument/2006/relationships/slide" Target="slide78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87.xml"/><Relationship Id="rId5" Type="http://schemas.openxmlformats.org/officeDocument/2006/relationships/slide" Target="slide77.xml"/><Relationship Id="rId15" Type="http://schemas.openxmlformats.org/officeDocument/2006/relationships/slide" Target="slide76.xml"/><Relationship Id="rId10" Type="http://schemas.openxmlformats.org/officeDocument/2006/relationships/slide" Target="slide72.xml"/><Relationship Id="rId4" Type="http://schemas.openxmlformats.org/officeDocument/2006/relationships/slide" Target="slide8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79.xml"/><Relationship Id="rId12" Type="http://schemas.openxmlformats.org/officeDocument/2006/relationships/slide" Target="slide7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76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7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2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4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84.xml"/><Relationship Id="rId5" Type="http://schemas.openxmlformats.org/officeDocument/2006/relationships/slide" Target="slide78.xml"/><Relationship Id="rId15" Type="http://schemas.openxmlformats.org/officeDocument/2006/relationships/slide" Target="slide71.xml"/><Relationship Id="rId10" Type="http://schemas.openxmlformats.org/officeDocument/2006/relationships/slide" Target="slide82.xml"/><Relationship Id="rId4" Type="http://schemas.openxmlformats.org/officeDocument/2006/relationships/slide" Target="slide77.xml"/><Relationship Id="rId9" Type="http://schemas.openxmlformats.org/officeDocument/2006/relationships/slide" Target="slide79.xml"/><Relationship Id="rId14" Type="http://schemas.openxmlformats.org/officeDocument/2006/relationships/slide" Target="slide8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3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2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4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84.xml"/><Relationship Id="rId5" Type="http://schemas.openxmlformats.org/officeDocument/2006/relationships/slide" Target="slide78.xml"/><Relationship Id="rId15" Type="http://schemas.openxmlformats.org/officeDocument/2006/relationships/slide" Target="slide71.xml"/><Relationship Id="rId10" Type="http://schemas.openxmlformats.org/officeDocument/2006/relationships/slide" Target="slide82.xml"/><Relationship Id="rId4" Type="http://schemas.openxmlformats.org/officeDocument/2006/relationships/slide" Target="slide77.xml"/><Relationship Id="rId9" Type="http://schemas.openxmlformats.org/officeDocument/2006/relationships/slide" Target="slide79.xml"/><Relationship Id="rId14" Type="http://schemas.openxmlformats.org/officeDocument/2006/relationships/slide" Target="slide8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29.png"/><Relationship Id="rId7" Type="http://schemas.openxmlformats.org/officeDocument/2006/relationships/slide" Target="slide7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10" Type="http://schemas.openxmlformats.org/officeDocument/2006/relationships/image" Target="../media/image1.png"/><Relationship Id="rId4" Type="http://schemas.openxmlformats.org/officeDocument/2006/relationships/slide" Target="slide77.xml"/><Relationship Id="rId9" Type="http://schemas.openxmlformats.org/officeDocument/2006/relationships/slide" Target="slide7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30.png"/><Relationship Id="rId7" Type="http://schemas.openxmlformats.org/officeDocument/2006/relationships/slide" Target="slide77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1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7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79.xml"/><Relationship Id="rId4" Type="http://schemas.openxmlformats.org/officeDocument/2006/relationships/image" Target="../media/image32.png"/><Relationship Id="rId9" Type="http://schemas.openxmlformats.org/officeDocument/2006/relationships/slide" Target="slide7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71.xml"/><Relationship Id="rId2" Type="http://schemas.openxmlformats.org/officeDocument/2006/relationships/slide" Target="slide8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image" Target="../media/image6.png"/><Relationship Id="rId7" Type="http://schemas.openxmlformats.org/officeDocument/2006/relationships/slide" Target="slide7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7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79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7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88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71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81.xml"/><Relationship Id="rId10" Type="http://schemas.openxmlformats.org/officeDocument/2006/relationships/slide" Target="slide76.xml"/><Relationship Id="rId4" Type="http://schemas.openxmlformats.org/officeDocument/2006/relationships/slide" Target="slide77.xml"/><Relationship Id="rId9" Type="http://schemas.openxmlformats.org/officeDocument/2006/relationships/hyperlink" Target="https://liucs.net/cs101s14/n4-logic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(3 bits)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41533"/>
              </p:ext>
            </p:extLst>
          </p:nvPr>
        </p:nvGraphicFramePr>
        <p:xfrm>
          <a:off x="749300" y="3895305"/>
          <a:ext cx="9601200" cy="266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798706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44494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426430"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FetchCycle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</a:t>
                      </a:r>
                      <a:r>
                        <a:rPr lang="en-US" sz="1200" dirty="0" err="1"/>
                        <a:t>Addr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operand (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67574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][L/H]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= AR[j] + Imm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outputs the 3 selection bits for the Address Bus Arbiter “multiplexer.” It also specifies whether anything is written to the address bus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020938"/>
              </p:ext>
            </p:extLst>
          </p:nvPr>
        </p:nvGraphicFramePr>
        <p:xfrm>
          <a:off x="914400" y="3429000"/>
          <a:ext cx="8128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</a:t>
                      </a:r>
                      <a:r>
                        <a:rPr lang="en-US" dirty="0" err="1"/>
                        <a:t>ARDst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14838"/>
              </p:ext>
            </p:extLst>
          </p:nvPr>
        </p:nvGraphicFramePr>
        <p:xfrm>
          <a:off x="914400" y="3862140"/>
          <a:ext cx="965534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224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PC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PC[L]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ARDest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4105"/>
              </p:ext>
            </p:extLst>
          </p:nvPr>
        </p:nvGraphicFramePr>
        <p:xfrm>
          <a:off x="193268" y="742463"/>
          <a:ext cx="4329725" cy="5145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AddressBusToDataBus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TmpARRead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28008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1440</TotalTime>
  <Words>19881</Words>
  <Application>Microsoft Office PowerPoint</Application>
  <PresentationFormat>Widescreen</PresentationFormat>
  <Paragraphs>6613</Paragraphs>
  <Slides>120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 (3 bits)</vt:lpstr>
      <vt:lpstr>AddressByteSelect</vt:lpstr>
      <vt:lpstr>(Data Bus  AR) Loading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2025-06-02T05:41:28Z</dcterms:modified>
</cp:coreProperties>
</file>